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4" r:id="rId7"/>
    <p:sldId id="262" r:id="rId8"/>
    <p:sldId id="278" r:id="rId9"/>
    <p:sldId id="28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4" r:id="rId28"/>
    <p:sldId id="275" r:id="rId29"/>
    <p:sldId id="276" r:id="rId30"/>
    <p:sldId id="273" r:id="rId31"/>
    <p:sldId id="288" r:id="rId32"/>
    <p:sldId id="289" r:id="rId33"/>
    <p:sldId id="290" r:id="rId34"/>
    <p:sldId id="277" r:id="rId3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8" y="-96"/>
      </p:cViewPr>
      <p:guideLst>
        <p:guide orient="horz" pos="2205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70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16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80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2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94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68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28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8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48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B119-9838-4CA5-92BE-93C00D4229DF}" type="datetimeFigureOut">
              <a:rPr lang="nb-NO" smtClean="0"/>
              <a:t>10.05.16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372A-B84B-44B4-ABA7-8A38D8257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9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814690"/>
            <a:ext cx="3384376" cy="62113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39552" y="988853"/>
            <a:ext cx="7992888" cy="3016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AU" sz="4400" b="1" dirty="0">
                <a:latin typeface="Avenir Next Condensed Demi Bold"/>
                <a:cs typeface="Avenir Next Condensed Demi Bold"/>
              </a:rPr>
              <a:t>Finding Family in Norway: What you should Know Before you Travel</a:t>
            </a:r>
            <a:endParaRPr lang="en-US" sz="2800" b="1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endParaRPr lang="en-US" b="1" dirty="0" smtClean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endParaRPr lang="en-US" b="1" dirty="0" smtClean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endParaRPr lang="en-US" b="1" dirty="0" smtClean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pPr algn="ctr"/>
            <a:r>
              <a:rPr lang="en-US" sz="2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Fredrik Larsen Lund, adviser</a:t>
            </a:r>
          </a:p>
          <a:p>
            <a:pPr algn="ctr"/>
            <a:r>
              <a:rPr lang="en-US" sz="2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National Archives of Norway (Riksarkivet)</a:t>
            </a:r>
            <a:endParaRPr lang="nb-NO" sz="2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39936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744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Peter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79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97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Petter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79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331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79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63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09047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63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09047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75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Johnson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52644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63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Berg</a:t>
            </a:r>
            <a:endParaRPr lang="nb-NO" sz="4400" dirty="0">
              <a:solidFill>
                <a:srgbClr val="FF0000"/>
              </a:solidFill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4465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557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Vik</a:t>
            </a:r>
            <a:endParaRPr lang="nb-NO" sz="4400" dirty="0">
              <a:solidFill>
                <a:srgbClr val="FF0000"/>
              </a:solidFill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77463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66777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Do your homework on the </a:t>
            </a:r>
            <a:r>
              <a:rPr lang="en-AU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Digital Archives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69" y="905163"/>
            <a:ext cx="7974456" cy="60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57208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Be prepared to face old handwriting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484785"/>
            <a:ext cx="674703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243"/>
            <a:ext cx="9144000" cy="65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30700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Check out the map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5836302" cy="5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40959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Dig up some local history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0768"/>
            <a:ext cx="6408712" cy="4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23653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Make contacts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7857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4506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When in Norway</a:t>
            </a:r>
            <a:endParaRPr lang="nb-NO" sz="5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26030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23528" y="548680"/>
            <a:ext cx="3960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Bring </a:t>
            </a:r>
            <a:r>
              <a:rPr lang="nb-NO" sz="32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warm</a:t>
            </a:r>
            <a:r>
              <a:rPr lang="nb-NO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32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clothing</a:t>
            </a:r>
            <a:endParaRPr lang="nb-NO" sz="3200" b="1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7092280" cy="4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54980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Buy a prepaid Norwegian SIM card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4784"/>
            <a:ext cx="7261699" cy="40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47500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Just a name </a:t>
            </a:r>
            <a:r>
              <a:rPr lang="en-US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won’t </a:t>
            </a:r>
            <a:r>
              <a:rPr lang="en-US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get you </a:t>
            </a:r>
            <a:r>
              <a:rPr lang="en-US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far</a:t>
            </a:r>
            <a:r>
              <a:rPr lang="en-US" sz="3200" dirty="0" smtClean="0">
                <a:latin typeface="Avenir Next Condensed Demi Bold"/>
                <a:cs typeface="Avenir Next Condensed Demi Bold"/>
              </a:rPr>
              <a:t> </a:t>
            </a:r>
            <a:endParaRPr lang="nb-NO" sz="3200" dirty="0">
              <a:latin typeface="Avenir Next Condensed Demi Bold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9" y="1484784"/>
            <a:ext cx="6699361" cy="4464496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7221792">
            <a:off x="2279745" y="1392973"/>
            <a:ext cx="2015722" cy="2749925"/>
          </a:xfrm>
          <a:custGeom>
            <a:avLst/>
            <a:gdLst>
              <a:gd name="connsiteX0" fmla="*/ 588072 w 2016224"/>
              <a:gd name="connsiteY0" fmla="*/ 2106234 h 1872208"/>
              <a:gd name="connsiteX1" fmla="*/ 512695 w 2016224"/>
              <a:gd name="connsiteY1" fmla="*/ 1751372 h 1872208"/>
              <a:gd name="connsiteX2" fmla="*/ 111085 w 2016224"/>
              <a:gd name="connsiteY2" fmla="*/ 508929 h 1872208"/>
              <a:gd name="connsiteX3" fmla="*/ 1325265 w 2016224"/>
              <a:gd name="connsiteY3" fmla="*/ 47531 h 1872208"/>
              <a:gd name="connsiteX4" fmla="*/ 1982604 w 2016224"/>
              <a:gd name="connsiteY4" fmla="*/ 1175841 h 1872208"/>
              <a:gd name="connsiteX5" fmla="*/ 877667 w 2016224"/>
              <a:gd name="connsiteY5" fmla="*/ 1864338 h 1872208"/>
              <a:gd name="connsiteX6" fmla="*/ 588072 w 2016224"/>
              <a:gd name="connsiteY6" fmla="*/ 2106234 h 1872208"/>
              <a:gd name="connsiteX0" fmla="*/ 802750 w 2016597"/>
              <a:gd name="connsiteY0" fmla="*/ 2324125 h 2324125"/>
              <a:gd name="connsiteX1" fmla="*/ 512867 w 2016597"/>
              <a:gd name="connsiteY1" fmla="*/ 1751509 h 2324125"/>
              <a:gd name="connsiteX2" fmla="*/ 111257 w 2016597"/>
              <a:gd name="connsiteY2" fmla="*/ 509066 h 2324125"/>
              <a:gd name="connsiteX3" fmla="*/ 1325437 w 2016597"/>
              <a:gd name="connsiteY3" fmla="*/ 47668 h 2324125"/>
              <a:gd name="connsiteX4" fmla="*/ 1982776 w 2016597"/>
              <a:gd name="connsiteY4" fmla="*/ 1175978 h 2324125"/>
              <a:gd name="connsiteX5" fmla="*/ 877839 w 2016597"/>
              <a:gd name="connsiteY5" fmla="*/ 1864475 h 2324125"/>
              <a:gd name="connsiteX6" fmla="*/ 802750 w 2016597"/>
              <a:gd name="connsiteY6" fmla="*/ 2324125 h 2324125"/>
              <a:gd name="connsiteX0" fmla="*/ 722192 w 2016597"/>
              <a:gd name="connsiteY0" fmla="*/ 2354699 h 2354699"/>
              <a:gd name="connsiteX1" fmla="*/ 512867 w 2016597"/>
              <a:gd name="connsiteY1" fmla="*/ 1751509 h 2354699"/>
              <a:gd name="connsiteX2" fmla="*/ 111257 w 2016597"/>
              <a:gd name="connsiteY2" fmla="*/ 509066 h 2354699"/>
              <a:gd name="connsiteX3" fmla="*/ 1325437 w 2016597"/>
              <a:gd name="connsiteY3" fmla="*/ 47668 h 2354699"/>
              <a:gd name="connsiteX4" fmla="*/ 1982776 w 2016597"/>
              <a:gd name="connsiteY4" fmla="*/ 1175978 h 2354699"/>
              <a:gd name="connsiteX5" fmla="*/ 877839 w 2016597"/>
              <a:gd name="connsiteY5" fmla="*/ 1864475 h 2354699"/>
              <a:gd name="connsiteX6" fmla="*/ 722192 w 2016597"/>
              <a:gd name="connsiteY6" fmla="*/ 2354699 h 23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597" h="2354699">
                <a:moveTo>
                  <a:pt x="722192" y="2354699"/>
                </a:moveTo>
                <a:cubicBezTo>
                  <a:pt x="697066" y="2236412"/>
                  <a:pt x="537993" y="1869796"/>
                  <a:pt x="512867" y="1751509"/>
                </a:cubicBezTo>
                <a:cubicBezTo>
                  <a:pt x="41583" y="1504574"/>
                  <a:pt x="-135681" y="956180"/>
                  <a:pt x="111257" y="509066"/>
                </a:cubicBezTo>
                <a:cubicBezTo>
                  <a:pt x="338110" y="98318"/>
                  <a:pt x="853556" y="-97556"/>
                  <a:pt x="1325437" y="47668"/>
                </a:cubicBezTo>
                <a:cubicBezTo>
                  <a:pt x="1831259" y="203338"/>
                  <a:pt x="2119247" y="697664"/>
                  <a:pt x="1982776" y="1175978"/>
                </a:cubicBezTo>
                <a:cubicBezTo>
                  <a:pt x="1853049" y="1630653"/>
                  <a:pt x="1380125" y="1925337"/>
                  <a:pt x="877839" y="1864475"/>
                </a:cubicBezTo>
                <a:lnTo>
                  <a:pt x="722192" y="235469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099150" y="2309971"/>
            <a:ext cx="1896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Hi,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I</a:t>
            </a:r>
            <a:r>
              <a:rPr lang="nb-NO" sz="2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’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m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looking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</a:p>
          <a:p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for Ole Olsen!</a:t>
            </a:r>
            <a:endParaRPr lang="nb-NO" sz="2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30207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24929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Bring a camera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68856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26340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Visit cemeteries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663775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548680"/>
            <a:ext cx="32624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Make more contacts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443028"/>
            <a:ext cx="6559385" cy="5010308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1003618">
            <a:off x="5882679" y="949114"/>
            <a:ext cx="2923258" cy="203191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228184" y="1292568"/>
            <a:ext cx="24482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I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think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those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two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lovely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ladies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might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be my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cousins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.</a:t>
            </a:r>
            <a:endParaRPr lang="nb-NO" sz="2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5629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377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Before you go</a:t>
            </a:r>
            <a:endParaRPr lang="nb-NO" sz="5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03026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620688"/>
            <a:ext cx="27622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Things take </a:t>
            </a:r>
            <a:r>
              <a:rPr lang="en-AU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time</a:t>
            </a:r>
            <a:r>
              <a:rPr lang="en-AU" sz="32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69133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15224" y="1124744"/>
            <a:ext cx="219288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72339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15224" y="1124744"/>
            <a:ext cx="2192880" cy="3056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</a:p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</a:p>
          <a:p>
            <a:pPr>
              <a:lnSpc>
                <a:spcPct val="120000"/>
              </a:lnSpc>
            </a:pPr>
            <a:endParaRPr lang="nb-NO" sz="5400" dirty="0">
              <a:solidFill>
                <a:srgbClr val="000000"/>
              </a:solidFill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7428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15224" y="1124744"/>
            <a:ext cx="2192880" cy="3056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</a:p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</a:p>
          <a:p>
            <a:pPr>
              <a:lnSpc>
                <a:spcPct val="120000"/>
              </a:lnSpc>
            </a:pPr>
            <a:r>
              <a:rPr lang="en-AU" sz="5400" b="1" dirty="0" smtClean="0">
                <a:solidFill>
                  <a:srgbClr val="00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Prepare</a:t>
            </a:r>
            <a:endParaRPr lang="nb-NO" sz="5400" dirty="0">
              <a:solidFill>
                <a:srgbClr val="000000"/>
              </a:solidFill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7428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814690"/>
            <a:ext cx="3384376" cy="62113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39552" y="744380"/>
            <a:ext cx="7992888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b-NO" sz="5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Good</a:t>
            </a:r>
            <a:r>
              <a:rPr lang="nb-NO" sz="5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5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luck</a:t>
            </a:r>
            <a:r>
              <a:rPr lang="nb-NO" sz="5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!</a:t>
            </a:r>
          </a:p>
          <a:p>
            <a:pPr algn="ctr"/>
            <a:endParaRPr lang="nb-NO" sz="5400" b="1" dirty="0" smtClean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pPr algn="ctr"/>
            <a:r>
              <a:rPr lang="nb-NO" sz="5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And </a:t>
            </a:r>
            <a:r>
              <a:rPr lang="nb-NO" sz="5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welcome</a:t>
            </a:r>
            <a:r>
              <a:rPr lang="nb-NO" sz="5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to Norway!</a:t>
            </a:r>
            <a:endParaRPr lang="en-US" sz="5400" b="1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  <a:p>
            <a:endParaRPr lang="en-US" b="1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b="1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80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42883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Find out about your </a:t>
            </a:r>
            <a:r>
              <a:rPr lang="en-AU" sz="32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family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71417"/>
            <a:ext cx="6336704" cy="49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34932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Collect and copy stuff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77803"/>
            <a:ext cx="6012160" cy="4371477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>
            <a:off x="4788024" y="563304"/>
            <a:ext cx="2376264" cy="165618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5508104" y="829161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5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nb-NO" sz="60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?</a:t>
            </a:r>
            <a:endParaRPr lang="nb-NO" sz="6000" b="1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68982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20688"/>
            <a:ext cx="37260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Learn some Norwegian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40768"/>
            <a:ext cx="3412873" cy="5445224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1787993">
            <a:off x="3458617" y="1346741"/>
            <a:ext cx="2825174" cy="181464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95936" y="1580600"/>
            <a:ext cx="18722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Hei, jeg </a:t>
            </a:r>
            <a:b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</a:b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heter Anne? </a:t>
            </a:r>
          </a:p>
          <a:p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Hva heter du?</a:t>
            </a:r>
            <a:endParaRPr lang="nb-NO" sz="2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8007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1520" y="620688"/>
            <a:ext cx="58785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latin typeface="Avenir Next Condensed Demi Bold"/>
                <a:ea typeface="Adobe Gothic Std B" pitchFamily="34" charset="-128"/>
                <a:cs typeface="Avenir Next Condensed Demi Bold"/>
              </a:rPr>
              <a:t>Find out about old naming traditions</a:t>
            </a:r>
            <a:endParaRPr lang="nb-NO" sz="32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45847"/>
            <a:ext cx="6768752" cy="4115401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 rot="1654784">
            <a:off x="6054568" y="356596"/>
            <a:ext cx="2376264" cy="165618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16216" y="548680"/>
            <a:ext cx="14401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What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was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your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name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</a:t>
            </a:r>
            <a:r>
              <a:rPr lang="nb-NO" sz="2400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again</a:t>
            </a:r>
            <a:r>
              <a:rPr lang="nb-NO" sz="2400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?</a:t>
            </a:r>
            <a:endParaRPr lang="nb-NO" sz="2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0315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63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39091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5736" y="2712009"/>
            <a:ext cx="4863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err="1" smtClean="0">
                <a:solidFill>
                  <a:srgbClr val="FF0000"/>
                </a:solidFill>
                <a:latin typeface="Avenir Next Condensed Demi Bold"/>
                <a:ea typeface="Adobe Gothic Std B" pitchFamily="34" charset="-128"/>
                <a:cs typeface="Avenir Next Condensed Demi Bold"/>
              </a:rPr>
              <a:t>Peder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</a:t>
            </a:r>
            <a:r>
              <a:rPr lang="en-AU" sz="4400" b="1" dirty="0" err="1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Johnsen</a:t>
            </a:r>
            <a:r>
              <a:rPr lang="en-AU" sz="4400" b="1" dirty="0" smtClean="0">
                <a:latin typeface="Avenir Next Condensed Demi Bold"/>
                <a:ea typeface="Adobe Gothic Std B" pitchFamily="34" charset="-128"/>
                <a:cs typeface="Avenir Next Condensed Demi Bold"/>
              </a:rPr>
              <a:t>   Berg</a:t>
            </a:r>
            <a:endParaRPr lang="nb-NO" sz="4400" dirty="0">
              <a:latin typeface="Avenir Next Condensed Demi Bold"/>
              <a:ea typeface="Adobe Gothic Std B" pitchFamily="34" charset="-128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18976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175</Words>
  <Application>Microsoft Macintosh PowerPoint</Application>
  <PresentationFormat>Skjermfremvisning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Arkivverket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Fredrik Larsen Lund</dc:creator>
  <cp:lastModifiedBy>Storemann</cp:lastModifiedBy>
  <cp:revision>69</cp:revision>
  <dcterms:created xsi:type="dcterms:W3CDTF">2016-04-26T13:05:22Z</dcterms:created>
  <dcterms:modified xsi:type="dcterms:W3CDTF">2016-05-10T18:00:38Z</dcterms:modified>
</cp:coreProperties>
</file>